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6DF66-67EF-49AC-B541-716FA3B6E78D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0C230-C71C-4AFC-A337-E582CB927A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GG_2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623888"/>
            <a:ext cx="85502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án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đỏ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vàng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990600" y="4419600"/>
            <a:ext cx="617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Lứa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Nhà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trẻ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24-36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tháng</a:t>
            </a:r>
            <a:endParaRPr lang="en-US" sz="3200" dirty="0" smtClean="0">
              <a:solidFill>
                <a:srgbClr val="CC00CC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Đỗ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Mai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Liên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0"/>
            <a:ext cx="65532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TRƯỜNG MẦM NON GIA THƯỢNG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0668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honghoa/linh1_231120179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honghoa/linh2a_231120179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honghoa/linh3_231120179.jpg?w=8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honghoa/linh2_231120179.jpg?w=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2</cp:revision>
  <dcterms:created xsi:type="dcterms:W3CDTF">2018-01-29T08:06:06Z</dcterms:created>
  <dcterms:modified xsi:type="dcterms:W3CDTF">2018-01-29T08:10:50Z</dcterms:modified>
</cp:coreProperties>
</file>